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activeX/activeX1.xml" ContentType="application/vnd.ms-office.activeX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CB4C1-8F01-4761-B801-1D54A4B991FA}" type="datetimeFigureOut">
              <a:rPr lang="en-US" smtClean="0"/>
              <a:t>7/12/2011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ECFEF-CB75-4E54-A80F-B340CD5B07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hop.com/powerpoint-animations?gclid=CPXb7bG2_akCFYHt7Qod3noK0g" TargetMode="External"/><Relationship Id="rId2" Type="http://schemas.openxmlformats.org/officeDocument/2006/relationships/hyperlink" Target="http://www.ehow.com/how_12105_create-transition-effects.html#ixzz1Rx9EsCNO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hyperlink" Target="http://www.teachucomp.com/tutorppmain.htm" TargetMode="External"/><Relationship Id="rId4" Type="http://schemas.openxmlformats.org/officeDocument/2006/relationships/hyperlink" Target="http://www.webcrawler.com/webcrawler300/ws/results/Web/powerpoint+animations/1/417/TopNavigation/Relevance/iq=true/zoom=off/_iceUrlFlag=7?_IceUrl=true&amp;gclid=CNjs9qC2_akCFYwe2godWULY1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r>
              <a:rPr lang="en-US" dirty="0" smtClean="0"/>
              <a:t>Transition and </a:t>
            </a:r>
            <a:r>
              <a:rPr lang="en-US" dirty="0" err="1" smtClean="0"/>
              <a:t>Powerpoints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00400"/>
            <a:ext cx="6629400" cy="28194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Ada</a:t>
            </a:r>
            <a:r>
              <a:rPr lang="en-US" dirty="0" smtClean="0">
                <a:solidFill>
                  <a:schemeClr val="tx1"/>
                </a:solidFill>
              </a:rPr>
              <a:t> Henderson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Grand Canyon University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John Brown, Instructor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July 12, 2011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"transition is an effect that places </a:t>
            </a:r>
            <a:endParaRPr lang="en-US" u="sng" dirty="0" smtClean="0"/>
          </a:p>
          <a:p>
            <a:pPr>
              <a:buNone/>
            </a:pPr>
            <a:r>
              <a:rPr lang="en-US" dirty="0" smtClean="0"/>
              <a:t>    a</a:t>
            </a:r>
            <a:r>
              <a:rPr lang="en-US" dirty="0" smtClean="0"/>
              <a:t>nimation  between slides in a PowerPoint.  </a:t>
            </a:r>
          </a:p>
          <a:p>
            <a:r>
              <a:rPr lang="en-US" dirty="0" smtClean="0"/>
              <a:t>These transitions include sound, speed, movements. </a:t>
            </a:r>
          </a:p>
          <a:p>
            <a:r>
              <a:rPr lang="en-US" dirty="0" smtClean="0"/>
              <a:t>The right combination of transition can make your </a:t>
            </a:r>
            <a:r>
              <a:rPr lang="en-US" dirty="0" err="1" smtClean="0"/>
              <a:t>Powerpoint</a:t>
            </a:r>
            <a:r>
              <a:rPr lang="en-US" dirty="0" smtClean="0"/>
              <a:t>  a great </a:t>
            </a:r>
            <a:r>
              <a:rPr lang="en-US" dirty="0" err="1" smtClean="0"/>
              <a:t>Powerpoint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Add A 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1. Open your PowerPoint presentation and go to the slide where you want to add a transition effect.</a:t>
            </a:r>
          </a:p>
          <a:p>
            <a:pPr>
              <a:buNone/>
            </a:pPr>
            <a:r>
              <a:rPr lang="en-US" dirty="0" smtClean="0"/>
              <a:t>2. Click once on the slide, then go to the </a:t>
            </a:r>
            <a:r>
              <a:rPr lang="en-US" u="sng" dirty="0" smtClean="0">
                <a:hlinkClick r:id=""/>
              </a:rPr>
              <a:t>Slide Show</a:t>
            </a:r>
            <a:r>
              <a:rPr lang="en-US" dirty="0" smtClean="0"/>
              <a:t> menu.</a:t>
            </a:r>
          </a:p>
          <a:p>
            <a:pPr>
              <a:buNone/>
            </a:pPr>
            <a:r>
              <a:rPr lang="en-US" dirty="0" smtClean="0"/>
              <a:t>3. Select Slide Transition.</a:t>
            </a:r>
          </a:p>
          <a:p>
            <a:pPr>
              <a:buNone/>
            </a:pPr>
            <a:r>
              <a:rPr lang="en-US" dirty="0" smtClean="0"/>
              <a:t>4. Select the transition effect you want to use from the drop-down menu.</a:t>
            </a:r>
          </a:p>
          <a:p>
            <a:pPr>
              <a:buNone/>
            </a:pPr>
            <a:r>
              <a:rPr lang="en-US" dirty="0" smtClean="0"/>
              <a:t>5. Select the speed: Slow, Medium or Fast.</a:t>
            </a:r>
          </a:p>
          <a:p>
            <a:pPr>
              <a:buNone/>
            </a:pPr>
            <a:r>
              <a:rPr lang="en-US" dirty="0" smtClean="0"/>
              <a:t>6. Add a sound, if you want, from the drop-down Sound menu.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7. Click Loop Until Next if you want the sound to repeat until you move to the next slide in the presentation (this can be annoying, so use it sparingly).</a:t>
            </a:r>
          </a:p>
          <a:p>
            <a:pPr>
              <a:buNone/>
            </a:pPr>
            <a:r>
              <a:rPr lang="en-US" dirty="0" smtClean="0"/>
              <a:t>8. Select how you want to move from this slide to the next in your presentation by selecting either "On mouse click" or "Automatically after x seconds," where "x" is a number you enter.</a:t>
            </a:r>
          </a:p>
          <a:p>
            <a:pPr>
              <a:buNone/>
            </a:pPr>
            <a:r>
              <a:rPr lang="en-US" dirty="0" smtClean="0"/>
              <a:t>9. Click Apply to apply these changes to one slide or click Apply to All to apply these changes to the entire presentation.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  <p:controls>
      <p:control spid="1026" name="ShockwaveFlash1" r:id="rId2" imgW="9142857" imgH="6857143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REFERENCE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100" dirty="0" smtClean="0">
                <a:hlinkClick r:id="rId2"/>
              </a:rPr>
              <a:t>How to Create Transition Effects in PowerPoint | eHow.com</a:t>
            </a:r>
            <a:r>
              <a:rPr lang="en-US" sz="2100" dirty="0" smtClean="0"/>
              <a:t> </a:t>
            </a:r>
            <a:r>
              <a:rPr lang="en-US" sz="2100" dirty="0" smtClean="0">
                <a:hlinkClick r:id="rId2"/>
              </a:rPr>
              <a:t>http://www.ehow.com/how_12105_create-transition-effects.html#ixzz1Rx9EsCNO</a:t>
            </a: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r>
              <a:rPr lang="en-US" sz="2100" dirty="0" smtClean="0">
                <a:hlinkClick r:id="rId3"/>
              </a:rPr>
              <a:t>http://slideshop.com/powerpoint-</a:t>
            </a:r>
          </a:p>
          <a:p>
            <a:pPr>
              <a:buNone/>
            </a:pPr>
            <a:endParaRPr lang="en-US" sz="2100" dirty="0">
              <a:hlinkClick r:id="rId3"/>
            </a:endParaRPr>
          </a:p>
          <a:p>
            <a:pPr>
              <a:buNone/>
            </a:pPr>
            <a:endParaRPr lang="en-US" sz="2100" dirty="0" smtClean="0">
              <a:hlinkClick r:id="rId3"/>
            </a:endParaRPr>
          </a:p>
          <a:p>
            <a:pPr>
              <a:buNone/>
            </a:pPr>
            <a:endParaRPr lang="en-US" sz="2100" dirty="0">
              <a:hlinkClick r:id="rId3"/>
            </a:endParaRPr>
          </a:p>
          <a:p>
            <a:pPr>
              <a:buNone/>
            </a:pPr>
            <a:r>
              <a:rPr lang="en-US" sz="2100" dirty="0">
                <a:hlinkClick r:id="rId3"/>
              </a:rPr>
              <a:t>\</a:t>
            </a:r>
            <a:r>
              <a:rPr lang="en-US" sz="2100" dirty="0" err="1" smtClean="0">
                <a:hlinkClick r:id="rId3"/>
              </a:rPr>
              <a:t>animations?gclid</a:t>
            </a:r>
            <a:r>
              <a:rPr lang="en-US" sz="2100" dirty="0" smtClean="0">
                <a:hlinkClick r:id="rId3"/>
              </a:rPr>
              <a:t>=CPXb7bG2_akCFYHt7Qod3noK0g</a:t>
            </a:r>
            <a:endParaRPr lang="en-US" sz="2100" dirty="0" smtClean="0"/>
          </a:p>
          <a:p>
            <a:pPr>
              <a:buNone/>
            </a:pPr>
            <a:endParaRPr lang="en-US" sz="2100" dirty="0" smtClean="0"/>
          </a:p>
          <a:p>
            <a:pPr>
              <a:buNone/>
            </a:pPr>
            <a:r>
              <a:rPr lang="en-US" sz="2100" dirty="0" smtClean="0">
                <a:hlinkClick r:id="rId4"/>
              </a:rPr>
              <a:t>http://www.webcrawler.com/webcrawler300/ws/results/Web/powerpoint+animations/1/417/TopNavigation/Relevance/iq=true/zoom=off/_iceUrlFlag=7?_IceUrl=true&amp;gclid=CNjs9qC2_akCFYwe2godWULY1A</a:t>
            </a:r>
            <a:endParaRPr lang="en-US" sz="2100" dirty="0" smtClean="0"/>
          </a:p>
          <a:p>
            <a:pPr>
              <a:buNone/>
            </a:pPr>
            <a:r>
              <a:rPr lang="en-US" sz="1800" dirty="0" smtClean="0">
                <a:hlinkClick r:id="rId5" tooltip="http://www.teachucomp.com/tutorppmain.htm"/>
              </a:rPr>
              <a:t>http://www.teachucomp.com/tutorppmain.htm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dirty="0" smtClean="0">
                <a:hlinkClick r:id="rId6" action="ppaction://hlinksldjump"/>
              </a:rPr>
              <a:t>http://www.youtube.com/watch?v=Tvew-AVNCac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500"/>
                            </p:stCondLst>
                            <p:childTnLst>
                              <p:par>
                                <p:cTn id="58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500"/>
                            </p:stCondLst>
                            <p:childTnLst>
                              <p:par>
                                <p:cTn id="6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3000"/>
                            </p:stCondLst>
                            <p:childTnLst>
                              <p:par>
                                <p:cTn id="67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500"/>
                            </p:stCondLst>
                            <p:childTnLst>
                              <p:par>
                                <p:cTn id="7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500"/>
                            </p:stCondLst>
                            <p:childTnLst>
                              <p:par>
                                <p:cTn id="82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5000"/>
                            </p:stCondLst>
                            <p:childTnLst>
                              <p:par>
                                <p:cTn id="87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3" grpId="2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282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Transition and Powerpoints</vt:lpstr>
      <vt:lpstr>What Is A Transition</vt:lpstr>
      <vt:lpstr>How Do I Add A Transition</vt:lpstr>
      <vt:lpstr>CONTINUE</vt:lpstr>
      <vt:lpstr>Slide 5</vt:lpstr>
      <vt:lpstr>  REFERENCE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 and Powerpoints</dc:title>
  <dc:creator> </dc:creator>
  <cp:lastModifiedBy> </cp:lastModifiedBy>
  <cp:revision>7</cp:revision>
  <dcterms:created xsi:type="dcterms:W3CDTF">2011-07-13T04:02:09Z</dcterms:created>
  <dcterms:modified xsi:type="dcterms:W3CDTF">2011-07-13T04:59:36Z</dcterms:modified>
</cp:coreProperties>
</file>