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sz="24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BB727-35E0-4456-A021-0F0E8FBEF989}" type="datetimeFigureOut">
              <a:rPr lang="en-US" smtClean="0"/>
              <a:t>7/6/2011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EF253-F8B7-463C-AC5E-85C7873316A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Why is this important to me?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Why is this important to me?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Why is this important to me?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lementary Template">
      <a:dk1>
        <a:srgbClr val="0F243E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FF0000"/>
      </a:accent2>
      <a:accent3>
        <a:srgbClr val="00B050"/>
      </a:accent3>
      <a:accent4>
        <a:srgbClr val="7030A0"/>
      </a:accent4>
      <a:accent5>
        <a:srgbClr val="00B0F0"/>
      </a:accent5>
      <a:accent6>
        <a:srgbClr val="F79646"/>
      </a:accent6>
      <a:hlink>
        <a:srgbClr val="B2A2C7"/>
      </a:hlink>
      <a:folHlink>
        <a:srgbClr val="5F006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1278</TotalTime>
  <Words>21</Words>
  <Application>Microsoft Office PowerPoint</Application>
  <PresentationFormat>On-screen Show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Shane DeHorney</dc:creator>
  <cp:lastModifiedBy>Shane DeHorney</cp:lastModifiedBy>
  <cp:revision>1</cp:revision>
  <dcterms:created xsi:type="dcterms:W3CDTF">2011-07-06T05:08:18Z</dcterms:created>
  <dcterms:modified xsi:type="dcterms:W3CDTF">2011-07-07T02:26:38Z</dcterms:modified>
</cp:coreProperties>
</file>