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E2AC-AF68-4E57-ABEE-677A191D84DB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F8495FA-233E-4124-B5C3-A125BDDF571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E2AC-AF68-4E57-ABEE-677A191D84DB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495FA-233E-4124-B5C3-A125BDDF571B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F8495FA-233E-4124-B5C3-A125BDDF571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E2AC-AF68-4E57-ABEE-677A191D84DB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E2AC-AF68-4E57-ABEE-677A191D84DB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F8495FA-233E-4124-B5C3-A125BDDF571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E2AC-AF68-4E57-ABEE-677A191D84DB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F8495FA-233E-4124-B5C3-A125BDDF571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8D9E2AC-AF68-4E57-ABEE-677A191D84DB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495FA-233E-4124-B5C3-A125BDDF571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E2AC-AF68-4E57-ABEE-677A191D84DB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F8495FA-233E-4124-B5C3-A125BDDF571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E2AC-AF68-4E57-ABEE-677A191D84DB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F8495FA-233E-4124-B5C3-A125BDDF571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E2AC-AF68-4E57-ABEE-677A191D84DB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8495FA-233E-4124-B5C3-A125BDDF571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F8495FA-233E-4124-B5C3-A125BDDF571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E2AC-AF68-4E57-ABEE-677A191D84DB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F8495FA-233E-4124-B5C3-A125BDDF571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8D9E2AC-AF68-4E57-ABEE-677A191D84DB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8D9E2AC-AF68-4E57-ABEE-677A191D84DB}" type="datetimeFigureOut">
              <a:rPr lang="en-US" smtClean="0"/>
              <a:t>7/13/2011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F8495FA-233E-4124-B5C3-A125BDDF571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http://www1.teachertube.com/embed/player.swf?file=http://www1.teachertube.com/embedFLV.php?pg=video_129835&amp;menu=false&amp;frontcolor=ffffff&amp;lightcolor=FF0000&amp;logo=http://www1.teachertube.com/www3/images/greylogo.swf&amp;skin=http://www1.teachertube.com/embed/overlay.swf&amp;volume=80&amp;controlbar=over&amp;displayclick=link&amp;viral.link=http://www.teachertube.com/viewVideo.php?video_id=129835&amp;stretching=exactfit&amp;plugins=viral-2&amp;viral.callout=none&amp;viral.onpause=fals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1.teachertube.com/viewVideo.php?video_id=129835&amp;title=Using_Images_in_PowerPoin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429000"/>
            <a:ext cx="7391400" cy="2590800"/>
          </a:xfrm>
        </p:spPr>
        <p:txBody>
          <a:bodyPr/>
          <a:lstStyle/>
          <a:p>
            <a:endParaRPr lang="en-US" dirty="0" smtClean="0"/>
          </a:p>
          <a:p>
            <a:pPr algn="ctr"/>
            <a:r>
              <a:rPr lang="en-US" dirty="0" smtClean="0"/>
              <a:t>Francheska</a:t>
            </a:r>
            <a:r>
              <a:rPr lang="en-US" dirty="0" smtClean="0"/>
              <a:t> Cormier</a:t>
            </a:r>
          </a:p>
          <a:p>
            <a:pPr algn="ctr"/>
            <a:r>
              <a:rPr lang="en-US" dirty="0" smtClean="0"/>
              <a:t>TEC 539</a:t>
            </a:r>
          </a:p>
          <a:p>
            <a:pPr algn="ctr"/>
            <a:r>
              <a:rPr lang="en-US" dirty="0" smtClean="0"/>
              <a:t>July 13, 2011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Adding Images to PowerPoint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124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Video</a:t>
            </a:r>
            <a:endParaRPr lang="en-US" dirty="0"/>
          </a:p>
        </p:txBody>
      </p:sp>
      <p:pic>
        <p:nvPicPr>
          <p:cNvPr id="6" name="viewVideo.php?video_id=129835&amp;stretching=exactfit&amp;plugins=viral-2&amp;viral.callout=none&amp;viral.onpause=false"/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47800" y="1524000"/>
            <a:ext cx="57912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24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solidFill>
                  <a:prstClr val="black"/>
                </a:solidFill>
                <a:latin typeface="Book Antiqua"/>
                <a:cs typeface="Times New Roman" pitchFamily="18" charset="0"/>
              </a:rPr>
              <a:t>YouTube. (</a:t>
            </a:r>
            <a:r>
              <a:rPr lang="en-US" sz="2400" dirty="0">
                <a:solidFill>
                  <a:prstClr val="black"/>
                </a:solidFill>
                <a:latin typeface="Book Antiqua"/>
                <a:cs typeface="Times New Roman" pitchFamily="18" charset="0"/>
              </a:rPr>
              <a:t>n.d.</a:t>
            </a:r>
            <a:r>
              <a:rPr lang="en-US" sz="2400" dirty="0">
                <a:solidFill>
                  <a:prstClr val="black"/>
                </a:solidFill>
                <a:latin typeface="Book Antiqua"/>
                <a:cs typeface="Times New Roman" pitchFamily="18" charset="0"/>
              </a:rPr>
              <a:t>). </a:t>
            </a:r>
            <a:r>
              <a:rPr lang="en-US" sz="2400" dirty="0" smtClean="0">
                <a:solidFill>
                  <a:prstClr val="black"/>
                </a:solidFill>
                <a:latin typeface="Book Antiqua"/>
                <a:cs typeface="Times New Roman" pitchFamily="18" charset="0"/>
              </a:rPr>
              <a:t>Using Images in PowerPoint.  </a:t>
            </a:r>
            <a:r>
              <a:rPr lang="en-US" sz="2400" dirty="0">
                <a:solidFill>
                  <a:prstClr val="black"/>
                </a:solidFill>
                <a:latin typeface="Book Antiqua"/>
                <a:cs typeface="Times New Roman" pitchFamily="18" charset="0"/>
              </a:rPr>
              <a:t>Retrieved July 11, 2011, from </a:t>
            </a:r>
            <a:r>
              <a:rPr lang="en-US" sz="2400" dirty="0">
                <a:solidFill>
                  <a:srgbClr val="0070C0"/>
                </a:solidFill>
                <a:latin typeface="Book Antiqua"/>
                <a:cs typeface="Times New Roman" pitchFamily="18" charset="0"/>
                <a:hlinkClick r:id="rId2"/>
              </a:rPr>
              <a:t>http://</a:t>
            </a:r>
            <a:r>
              <a:rPr lang="en-US" sz="2400" dirty="0" smtClean="0">
                <a:solidFill>
                  <a:srgbClr val="0070C0"/>
                </a:solidFill>
                <a:latin typeface="Book Antiqua"/>
                <a:cs typeface="Times New Roman" pitchFamily="18" charset="0"/>
                <a:hlinkClick r:id="rId2"/>
              </a:rPr>
              <a:t>www1.teachertube.com/viewVideo.php?video_id=129835&amp;title=Using_Images_in_PowerPoint</a:t>
            </a:r>
            <a:endParaRPr lang="en-US" sz="2400" dirty="0" smtClean="0">
              <a:solidFill>
                <a:srgbClr val="0070C0"/>
              </a:solidFill>
              <a:latin typeface="Book Antiqua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en-US" sz="2400" dirty="0">
              <a:solidFill>
                <a:prstClr val="black"/>
              </a:solidFill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val="40293309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</TotalTime>
  <Words>36</Words>
  <Application>Microsoft Office PowerPoint</Application>
  <PresentationFormat>On-screen Show (4:3)</PresentationFormat>
  <Paragraphs>8</Paragraphs>
  <Slides>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Civic</vt:lpstr>
      <vt:lpstr>Adding Images to PowerPoint Presentation</vt:lpstr>
      <vt:lpstr>How to Video</vt:lpstr>
      <vt:lpstr> Reference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Adding Images to PowerPoint Presentation</dc:title>
  <dc:creator>kultured</dc:creator>
  <cp:lastModifiedBy>kultured</cp:lastModifiedBy>
  <cp:revision>3</cp:revision>
  <dcterms:created xsi:type="dcterms:W3CDTF">2011-07-13T09:47:05Z</dcterms:created>
  <dcterms:modified xsi:type="dcterms:W3CDTF">2011-07-13T10:10:30Z</dcterms:modified>
</cp:coreProperties>
</file>