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EF0FDAA-DE8F-4E35-8BEC-F219D19BD72E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39F4BEA-E8A6-4025-8D77-BD8520E9456D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lideshop.com/powerpoint-animations?gclid=CPXb7bG2_akCFYHt7Qod3noK0g" TargetMode="External"/><Relationship Id="rId2" Type="http://schemas.openxmlformats.org/officeDocument/2006/relationships/hyperlink" Target="http://www.gcflearnfree.org/powerpoint2010/5.2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youtube.com/watch?v=VGoRrZS23a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ultured\AppData\Local\Microsoft\Windows\Temporary Internet Files\Content.IE5\062KUH39\MC90043916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2667000" cy="1588011"/>
          </a:xfrm>
          <a:prstGeom prst="rect">
            <a:avLst/>
          </a:prstGeom>
          <a:noFill/>
          <a:scene3d>
            <a:camera prst="isometricTopUp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3600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Inserting Images to your PowerPoint Presentation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191000"/>
            <a:ext cx="6400800" cy="17526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Francheska</a:t>
            </a:r>
            <a:r>
              <a:rPr lang="en-US" dirty="0" smtClean="0"/>
              <a:t> </a:t>
            </a:r>
            <a:r>
              <a:rPr lang="en-US" dirty="0" smtClean="0"/>
              <a:t>Cormier</a:t>
            </a:r>
          </a:p>
          <a:p>
            <a:r>
              <a:rPr lang="en-US" dirty="0" smtClean="0"/>
              <a:t>TEC 539</a:t>
            </a:r>
          </a:p>
          <a:p>
            <a:r>
              <a:rPr lang="en-US" dirty="0" smtClean="0"/>
              <a:t>July 13, 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333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How to add an Image to your PowerPoint Presentation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>
          <a:xfrm>
            <a:off x="457200" y="2255837"/>
            <a:ext cx="3008313" cy="43735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1. Click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Insert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tab at the top of the screen. </a:t>
            </a:r>
            <a:endParaRPr lang="en-US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2.  Then click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on the 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Picture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button to open the file browser. 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3475" y="352031"/>
            <a:ext cx="4814899" cy="5695150"/>
          </a:xfrm>
        </p:spPr>
      </p:pic>
    </p:spTree>
    <p:extLst>
      <p:ext uri="{BB962C8B-B14F-4D97-AF65-F5344CB8AC3E}">
        <p14:creationId xmlns:p14="http://schemas.microsoft.com/office/powerpoint/2010/main" val="3056854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How to add an Image to your PowerPoint Presentation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51816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3.  Select the folder your image is in.</a:t>
            </a:r>
          </a:p>
          <a:p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4.  Then click the Insert button.</a:t>
            </a:r>
          </a:p>
          <a:p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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If you would like to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import more than one image at once, hold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down the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control key and click the images you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would like to import.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347" y="523809"/>
            <a:ext cx="4797156" cy="5351594"/>
          </a:xfrm>
        </p:spPr>
      </p:pic>
    </p:spTree>
    <p:extLst>
      <p:ext uri="{BB962C8B-B14F-4D97-AF65-F5344CB8AC3E}">
        <p14:creationId xmlns:p14="http://schemas.microsoft.com/office/powerpoint/2010/main" val="3385278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How to add an Image to your PowerPoint Presentation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5.  The picture will appear in your slide</a:t>
            </a:r>
          </a:p>
          <a:p>
            <a:pPr marL="342900" indent="-342900">
              <a:buAutoNum type="arabicPeriod" startAt="5"/>
            </a:pPr>
            <a:endParaRPr lang="en-US" sz="2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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You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can now reposition the image .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To scale the image, click on the image, then click on a corner and drag to the desired size. </a:t>
            </a:r>
          </a:p>
        </p:txBody>
      </p:sp>
      <p:pic>
        <p:nvPicPr>
          <p:cNvPr id="3074" name="Picture 2" descr="C:\Users\kultured\AppData\Local\Microsoft\Windows\Temporary Internet Files\Content.IE5\DHBPODU1\MC910216977[1]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5050" y="643731"/>
            <a:ext cx="5111750" cy="511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238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5472" y="1524000"/>
            <a:ext cx="8763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PowerPoint2010 Inserting Images. </a:t>
            </a:r>
            <a:r>
              <a:rPr lang="en-US" sz="2400" dirty="0">
                <a:solidFill>
                  <a:schemeClr val="bg1"/>
                </a:solidFill>
              </a:rPr>
              <a:t>(</a:t>
            </a:r>
            <a:r>
              <a:rPr lang="en-US" sz="2400" dirty="0">
                <a:solidFill>
                  <a:schemeClr val="bg1"/>
                </a:solidFill>
              </a:rPr>
              <a:t>n.d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r>
              <a:rPr lang="en-US" sz="2400" dirty="0" smtClean="0">
                <a:solidFill>
                  <a:schemeClr val="bg1"/>
                </a:solidFill>
              </a:rPr>
              <a:t>). </a:t>
            </a:r>
            <a:r>
              <a:rPr lang="en-US" sz="2400" dirty="0">
                <a:solidFill>
                  <a:schemeClr val="bg1"/>
                </a:solidFill>
              </a:rPr>
              <a:t> g</a:t>
            </a:r>
            <a:r>
              <a:rPr lang="en-US" sz="2400" dirty="0" smtClean="0">
                <a:solidFill>
                  <a:schemeClr val="bg1"/>
                </a:solidFill>
              </a:rPr>
              <a:t>cflearnfree.org.  </a:t>
            </a:r>
            <a:r>
              <a:rPr lang="en-US" sz="2400" dirty="0">
                <a:solidFill>
                  <a:schemeClr val="bg1"/>
                </a:solidFill>
              </a:rPr>
              <a:t>Retrieved </a:t>
            </a:r>
            <a:r>
              <a:rPr lang="en-US" sz="2400" dirty="0" smtClean="0">
                <a:solidFill>
                  <a:schemeClr val="bg1"/>
                </a:solidFill>
              </a:rPr>
              <a:t>July 11, </a:t>
            </a:r>
            <a:r>
              <a:rPr lang="en-US" sz="2400" dirty="0">
                <a:solidFill>
                  <a:schemeClr val="bg1"/>
                </a:solidFill>
              </a:rPr>
              <a:t>2011, </a:t>
            </a:r>
            <a:r>
              <a:rPr lang="en-US" sz="2400" dirty="0" smtClean="0">
                <a:solidFill>
                  <a:schemeClr val="bg1"/>
                </a:solidFill>
              </a:rPr>
              <a:t>from </a:t>
            </a:r>
            <a:r>
              <a:rPr lang="en-US" sz="2400" dirty="0" smtClean="0">
                <a:solidFill>
                  <a:srgbClr val="0070C0"/>
                </a:solidFill>
                <a:hlinkClick r:id="rId2"/>
              </a:rPr>
              <a:t>http</a:t>
            </a:r>
            <a:r>
              <a:rPr lang="en-US" sz="2400" dirty="0">
                <a:solidFill>
                  <a:srgbClr val="0070C0"/>
                </a:solidFill>
                <a:hlinkClick r:id="rId2"/>
              </a:rPr>
              <a:t>://</a:t>
            </a:r>
            <a:r>
              <a:rPr lang="en-US" sz="2400" dirty="0" smtClean="0">
                <a:solidFill>
                  <a:srgbClr val="0070C0"/>
                </a:solidFill>
                <a:hlinkClick r:id="rId2"/>
              </a:rPr>
              <a:t>www.gcflearnfree.org/powerpoint2010/5.2</a:t>
            </a:r>
            <a:endParaRPr lang="en-US" sz="24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en-US" dirty="0">
              <a:hlinkClick r:id="rId3"/>
            </a:endParaRPr>
          </a:p>
          <a:p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YouTube</a:t>
            </a:r>
            <a:r>
              <a:rPr lang="en-US" sz="2400" dirty="0">
                <a:solidFill>
                  <a:schemeClr val="bg1"/>
                </a:solidFill>
                <a:cs typeface="Times New Roman" pitchFamily="18" charset="0"/>
              </a:rPr>
              <a:t>. (</a:t>
            </a:r>
            <a:r>
              <a:rPr lang="en-US" sz="2400" dirty="0">
                <a:solidFill>
                  <a:schemeClr val="bg1"/>
                </a:solidFill>
                <a:cs typeface="Times New Roman" pitchFamily="18" charset="0"/>
              </a:rPr>
              <a:t>n.d.</a:t>
            </a:r>
            <a:r>
              <a:rPr lang="en-US" sz="2400" dirty="0">
                <a:solidFill>
                  <a:schemeClr val="bg1"/>
                </a:solidFill>
                <a:cs typeface="Times New Roman" pitchFamily="18" charset="0"/>
              </a:rPr>
              <a:t>). 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PowerPoint 2010: Inserting Images.  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Retrieved 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July 11, </a:t>
            </a:r>
            <a:r>
              <a:rPr lang="en-US" sz="2400" dirty="0">
                <a:solidFill>
                  <a:schemeClr val="bg1"/>
                </a:solidFill>
                <a:cs typeface="Times New Roman" pitchFamily="18" charset="0"/>
              </a:rPr>
              <a:t>2011, from </a:t>
            </a:r>
            <a:r>
              <a:rPr lang="en-US" sz="2400" dirty="0" smtClean="0">
                <a:solidFill>
                  <a:schemeClr val="bg1"/>
                </a:solidFill>
                <a:cs typeface="Times New Roman" pitchFamily="18" charset="0"/>
              </a:rPr>
              <a:t>http://</a:t>
            </a:r>
            <a:endParaRPr lang="en-US" sz="24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2400" dirty="0">
                <a:solidFill>
                  <a:schemeClr val="bg1"/>
                </a:solidFill>
                <a:hlinkClick r:id="rId4"/>
              </a:rPr>
              <a:t>http://</a:t>
            </a:r>
            <a:r>
              <a:rPr lang="en-US" sz="2400" dirty="0" smtClean="0">
                <a:solidFill>
                  <a:schemeClr val="bg1"/>
                </a:solidFill>
                <a:hlinkClick r:id="rId4"/>
              </a:rPr>
              <a:t>www.youtube.com/watch?v=VGoRrZS23aQ</a:t>
            </a:r>
            <a:endParaRPr lang="en-US" sz="24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2800" dirty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38545" y="475795"/>
            <a:ext cx="86729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References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75199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117</TotalTime>
  <Words>197</Words>
  <Application>Microsoft Office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Inserting Images to your PowerPoint Presentation</vt:lpstr>
      <vt:lpstr>How to add an Image to your PowerPoint Presentation</vt:lpstr>
      <vt:lpstr>How to add an Image to your PowerPoint Presentation</vt:lpstr>
      <vt:lpstr>How to add an Image to your 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Inserting Images to your PowerPoint Presentation</dc:title>
  <dc:creator>kultured</dc:creator>
  <cp:lastModifiedBy>kultured</cp:lastModifiedBy>
  <cp:revision>13</cp:revision>
  <dcterms:created xsi:type="dcterms:W3CDTF">2011-07-12T05:44:32Z</dcterms:created>
  <dcterms:modified xsi:type="dcterms:W3CDTF">2011-07-13T09:19:04Z</dcterms:modified>
</cp:coreProperties>
</file>