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9" r:id="rId4"/>
    <p:sldId id="260" r:id="rId5"/>
    <p:sldId id="257"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394" y="-28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en-US" smtClean="0"/>
              <a:t>Click to edit Master title style</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AC8DC66-FB79-4C3C-9898-61116A6D82B2}" type="datetimeFigureOut">
              <a:rPr lang="en-US" smtClean="0"/>
              <a:t>7/13/2011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8867D51E-487A-41DF-AD78-434D2915428B}" type="slidenum">
              <a:rPr lang="en-US" smtClean="0"/>
              <a:t>‹#›</a:t>
            </a:fld>
            <a:endParaRPr lang="en-US"/>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C8DC66-FB79-4C3C-9898-61116A6D82B2}" type="datetimeFigureOut">
              <a:rPr lang="en-US" smtClean="0"/>
              <a:t>7/13/2011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7D51E-487A-41DF-AD78-434D2915428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C8DC66-FB79-4C3C-9898-61116A6D82B2}" type="datetimeFigureOut">
              <a:rPr lang="en-US" smtClean="0"/>
              <a:t>7/13/2011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67D51E-487A-41DF-AD78-434D2915428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AC8DC66-FB79-4C3C-9898-61116A6D82B2}" type="datetimeFigureOut">
              <a:rPr lang="en-US" smtClean="0"/>
              <a:t>7/13/2011</a:t>
            </a:fld>
            <a:endParaRPr lang="en-US"/>
          </a:p>
        </p:txBody>
      </p:sp>
      <p:sp>
        <p:nvSpPr>
          <p:cNvPr id="10" name="Slide Number Placeholder 9"/>
          <p:cNvSpPr>
            <a:spLocks noGrp="1"/>
          </p:cNvSpPr>
          <p:nvPr>
            <p:ph type="sldNum" sz="quarter" idx="11"/>
          </p:nvPr>
        </p:nvSpPr>
        <p:spPr/>
        <p:txBody>
          <a:bodyPr/>
          <a:lstStyle/>
          <a:p>
            <a:fld id="{8867D51E-487A-41DF-AD78-434D2915428B}" type="slidenum">
              <a:rPr lang="en-US" smtClean="0"/>
              <a:t>‹#›</a:t>
            </a:fld>
            <a:endParaRPr lang="en-US"/>
          </a:p>
        </p:txBody>
      </p:sp>
      <p:sp>
        <p:nvSpPr>
          <p:cNvPr id="12" name="Footer Placeholder 11"/>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19" name="Date Placeholder 18"/>
          <p:cNvSpPr>
            <a:spLocks noGrp="1"/>
          </p:cNvSpPr>
          <p:nvPr>
            <p:ph type="dt" sz="half" idx="10"/>
          </p:nvPr>
        </p:nvSpPr>
        <p:spPr/>
        <p:txBody>
          <a:bodyPr/>
          <a:lstStyle/>
          <a:p>
            <a:fld id="{2AC8DC66-FB79-4C3C-9898-61116A6D82B2}" type="datetimeFigureOut">
              <a:rPr lang="en-US" smtClean="0"/>
              <a:t>7/13/2011</a:t>
            </a:fld>
            <a:endParaRPr lang="en-US"/>
          </a:p>
        </p:txBody>
      </p:sp>
      <p:sp>
        <p:nvSpPr>
          <p:cNvPr id="20" name="Slide Number Placeholder 19"/>
          <p:cNvSpPr>
            <a:spLocks noGrp="1"/>
          </p:cNvSpPr>
          <p:nvPr>
            <p:ph type="sldNum" sz="quarter" idx="11"/>
          </p:nvPr>
        </p:nvSpPr>
        <p:spPr/>
        <p:txBody>
          <a:bodyPr/>
          <a:lstStyle/>
          <a:p>
            <a:fld id="{8867D51E-487A-41DF-AD78-434D2915428B}" type="slidenum">
              <a:rPr lang="en-US" smtClean="0"/>
              <a:t>‹#›</a:t>
            </a:fld>
            <a:endParaRPr lang="en-US"/>
          </a:p>
        </p:txBody>
      </p:sp>
      <p:sp>
        <p:nvSpPr>
          <p:cNvPr id="21" name="Footer Placeholder 20"/>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2AC8DC66-FB79-4C3C-9898-61116A6D82B2}" type="datetimeFigureOut">
              <a:rPr lang="en-US" smtClean="0"/>
              <a:t>7/13/2011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67D51E-487A-41DF-AD78-434D2915428B}" type="slidenum">
              <a:rPr lang="en-US" smtClean="0"/>
              <a:t>‹#›</a:t>
            </a:fld>
            <a:endParaRPr lang="en-US"/>
          </a:p>
        </p:txBody>
      </p:sp>
      <p:sp>
        <p:nvSpPr>
          <p:cNvPr id="9" name="Content Placeholder 8"/>
          <p:cNvSpPr>
            <a:spLocks noGrp="1"/>
          </p:cNvSpPr>
          <p:nvPr>
            <p:ph sz="quarter" idx="13"/>
          </p:nvPr>
        </p:nvSpPr>
        <p:spPr>
          <a:xfrm>
            <a:off x="12161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51023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2AC8DC66-FB79-4C3C-9898-61116A6D82B2}" type="datetimeFigureOut">
              <a:rPr lang="en-US" smtClean="0"/>
              <a:t>7/13/2011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67D51E-487A-41DF-AD78-434D2915428B}" type="slidenum">
              <a:rPr lang="en-US" smtClean="0"/>
              <a:t>‹#›</a:t>
            </a:fld>
            <a:endParaRPr lang="en-US"/>
          </a:p>
        </p:txBody>
      </p:sp>
      <p:sp>
        <p:nvSpPr>
          <p:cNvPr id="11" name="Content Placeholder 10"/>
          <p:cNvSpPr>
            <a:spLocks noGrp="1"/>
          </p:cNvSpPr>
          <p:nvPr>
            <p:ph sz="quarter" idx="13"/>
          </p:nvPr>
        </p:nvSpPr>
        <p:spPr>
          <a:xfrm>
            <a:off x="1216152" y="1380744"/>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14"/>
          </p:nvPr>
        </p:nvSpPr>
        <p:spPr>
          <a:xfrm>
            <a:off x="5102352" y="1380743"/>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AC8DC66-FB79-4C3C-9898-61116A6D82B2}" type="datetimeFigureOut">
              <a:rPr lang="en-US" smtClean="0"/>
              <a:t>7/13/2011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67D51E-487A-41DF-AD78-434D2915428B}" type="slidenum">
              <a:rPr lang="en-US" smtClean="0"/>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2AC8DC66-FB79-4C3C-9898-61116A6D82B2}" type="datetimeFigureOut">
              <a:rPr lang="en-US" smtClean="0"/>
              <a:t>7/13/2011</a:t>
            </a:fld>
            <a:endParaRPr lang="en-US"/>
          </a:p>
        </p:txBody>
      </p:sp>
      <p:sp>
        <p:nvSpPr>
          <p:cNvPr id="6" name="Slide Number Placeholder 5"/>
          <p:cNvSpPr>
            <a:spLocks noGrp="1"/>
          </p:cNvSpPr>
          <p:nvPr>
            <p:ph type="sldNum" sz="quarter" idx="11"/>
          </p:nvPr>
        </p:nvSpPr>
        <p:spPr/>
        <p:txBody>
          <a:bodyPr/>
          <a:lstStyle/>
          <a:p>
            <a:fld id="{8867D51E-487A-41DF-AD78-434D2915428B}" type="slidenum">
              <a:rPr lang="en-US" smtClean="0"/>
              <a:t>‹#›</a:t>
            </a:fld>
            <a:endParaRPr lang="en-US"/>
          </a:p>
        </p:txBody>
      </p:sp>
      <p:sp>
        <p:nvSpPr>
          <p:cNvPr id="7" name="Footer Placeholder 6"/>
          <p:cNvSpPr>
            <a:spLocks noGrp="1"/>
          </p:cNvSpPr>
          <p:nvPr>
            <p:ph type="ftr" sz="quarter" idx="12"/>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2AC8DC66-FB79-4C3C-9898-61116A6D82B2}" type="datetimeFigureOut">
              <a:rPr lang="en-US" smtClean="0"/>
              <a:t>7/13/2011</a:t>
            </a:fld>
            <a:endParaRPr lang="en-US"/>
          </a:p>
        </p:txBody>
      </p:sp>
      <p:sp>
        <p:nvSpPr>
          <p:cNvPr id="10" name="Slide Number Placeholder 9"/>
          <p:cNvSpPr>
            <a:spLocks noGrp="1"/>
          </p:cNvSpPr>
          <p:nvPr>
            <p:ph type="sldNum" sz="quarter" idx="15"/>
          </p:nvPr>
        </p:nvSpPr>
        <p:spPr/>
        <p:txBody>
          <a:bodyPr/>
          <a:lstStyle/>
          <a:p>
            <a:fld id="{8867D51E-487A-41DF-AD78-434D2915428B}" type="slidenum">
              <a:rPr lang="en-US" smtClean="0"/>
              <a:t>‹#›</a:t>
            </a:fld>
            <a:endParaRPr lang="en-US"/>
          </a:p>
        </p:txBody>
      </p:sp>
      <p:sp>
        <p:nvSpPr>
          <p:cNvPr id="13" name="Footer Placeholder 12"/>
          <p:cNvSpPr>
            <a:spLocks noGrp="1"/>
          </p:cNvSpPr>
          <p:nvPr>
            <p:ph type="ftr" sz="quarter" idx="16"/>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C8DC66-FB79-4C3C-9898-61116A6D82B2}" type="datetimeFigureOut">
              <a:rPr lang="en-US" smtClean="0"/>
              <a:t>7/13/2011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67D51E-487A-41DF-AD78-434D2915428B}" type="slidenum">
              <a:rPr lang="en-US" smtClean="0"/>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endParaRPr lang="en-US"/>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8867D51E-487A-41DF-AD78-434D2915428B}" type="slidenum">
              <a:rPr lang="en-US" smtClean="0"/>
              <a:t>‹#›</a:t>
            </a:fld>
            <a:endParaRPr lang="en-US"/>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2AC8DC66-FB79-4C3C-9898-61116A6D82B2}" type="datetimeFigureOut">
              <a:rPr lang="en-US" smtClean="0"/>
              <a:t>7/13/2011</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image" Target="../media/image2.tmp"/><Relationship Id="rId1" Type="http://schemas.openxmlformats.org/officeDocument/2006/relationships/slideLayout" Target="../slideLayouts/slideLayout8.xml"/><Relationship Id="rId4" Type="http://schemas.openxmlformats.org/officeDocument/2006/relationships/image" Target="../media/image4.tmp"/></Relationships>
</file>

<file path=ppt/slides/_rels/slide3.xml.rels><?xml version="1.0" encoding="UTF-8" standalone="yes"?>
<Relationships xmlns="http://schemas.openxmlformats.org/package/2006/relationships"><Relationship Id="rId3" Type="http://schemas.openxmlformats.org/officeDocument/2006/relationships/image" Target="../media/image6.tmp"/><Relationship Id="rId7" Type="http://schemas.openxmlformats.org/officeDocument/2006/relationships/image" Target="../media/image10.tmp"/><Relationship Id="rId2" Type="http://schemas.openxmlformats.org/officeDocument/2006/relationships/image" Target="../media/image5.png"/><Relationship Id="rId1" Type="http://schemas.openxmlformats.org/officeDocument/2006/relationships/slideLayout" Target="../slideLayouts/slideLayout8.xml"/><Relationship Id="rId6" Type="http://schemas.openxmlformats.org/officeDocument/2006/relationships/image" Target="../media/image9.tmp"/><Relationship Id="rId5" Type="http://schemas.openxmlformats.org/officeDocument/2006/relationships/image" Target="../media/image8.tmp"/><Relationship Id="rId4" Type="http://schemas.openxmlformats.org/officeDocument/2006/relationships/image" Target="../media/image7.tmp"/></Relationships>
</file>

<file path=ppt/slides/_rels/slide4.xml.rels><?xml version="1.0" encoding="UTF-8" standalone="yes"?>
<Relationships xmlns="http://schemas.openxmlformats.org/package/2006/relationships"><Relationship Id="rId8" Type="http://schemas.openxmlformats.org/officeDocument/2006/relationships/image" Target="../media/image17.tmp"/><Relationship Id="rId3" Type="http://schemas.openxmlformats.org/officeDocument/2006/relationships/image" Target="../media/image12.tmp"/><Relationship Id="rId7" Type="http://schemas.openxmlformats.org/officeDocument/2006/relationships/image" Target="../media/image16.tmp"/><Relationship Id="rId2" Type="http://schemas.openxmlformats.org/officeDocument/2006/relationships/image" Target="../media/image11.tmp"/><Relationship Id="rId1" Type="http://schemas.openxmlformats.org/officeDocument/2006/relationships/slideLayout" Target="../slideLayouts/slideLayout8.xml"/><Relationship Id="rId6" Type="http://schemas.openxmlformats.org/officeDocument/2006/relationships/image" Target="../media/image15.tmp"/><Relationship Id="rId5" Type="http://schemas.openxmlformats.org/officeDocument/2006/relationships/image" Target="../media/image14.png"/><Relationship Id="rId4" Type="http://schemas.openxmlformats.org/officeDocument/2006/relationships/image" Target="../media/image13.tmp"/></Relationships>
</file>

<file path=ppt/slides/_rels/slide5.xml.rels><?xml version="1.0" encoding="UTF-8" standalone="yes"?>
<Relationships xmlns="http://schemas.openxmlformats.org/package/2006/relationships"><Relationship Id="rId3" Type="http://schemas.openxmlformats.org/officeDocument/2006/relationships/hyperlink" Target="http://office.microsoft.com/en-us/powerpoint-help/CH010371788.aspx" TargetMode="External"/><Relationship Id="rId2" Type="http://schemas.openxmlformats.org/officeDocument/2006/relationships/hyperlink" Target="http://office.microsoft.com/en-us/powerpoint-help/add-and-play-sounds-in-a-presentation-HA010336707.aspx"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smtClean="0"/>
              <a:t>How to Add Sound/Music to a PowerPoint Presentation</a:t>
            </a:r>
            <a:endParaRPr lang="en-US" sz="6000" dirty="0"/>
          </a:p>
        </p:txBody>
      </p:sp>
      <p:sp>
        <p:nvSpPr>
          <p:cNvPr id="3" name="Subtitle 2"/>
          <p:cNvSpPr>
            <a:spLocks noGrp="1"/>
          </p:cNvSpPr>
          <p:nvPr>
            <p:ph type="subTitle" idx="1"/>
          </p:nvPr>
        </p:nvSpPr>
        <p:spPr/>
        <p:txBody>
          <a:bodyPr/>
          <a:lstStyle/>
          <a:p>
            <a:r>
              <a:rPr lang="en-US" dirty="0" smtClean="0"/>
              <a:t>Basic steps in PowerPoint 2010 with links to advanced options at the end of the presentation</a:t>
            </a:r>
            <a:endParaRPr lang="en-US" dirty="0"/>
          </a:p>
        </p:txBody>
      </p:sp>
    </p:spTree>
    <p:extLst>
      <p:ext uri="{BB962C8B-B14F-4D97-AF65-F5344CB8AC3E}">
        <p14:creationId xmlns:p14="http://schemas.microsoft.com/office/powerpoint/2010/main" val="19168121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Adding Sounds to slides</a:t>
            </a:r>
            <a:endParaRPr lang="en-US" sz="3200" dirty="0"/>
          </a:p>
        </p:txBody>
      </p:sp>
      <p:sp>
        <p:nvSpPr>
          <p:cNvPr id="4" name="Text Placeholder 3"/>
          <p:cNvSpPr>
            <a:spLocks noGrp="1"/>
          </p:cNvSpPr>
          <p:nvPr>
            <p:ph type="body" sz="half" idx="2"/>
          </p:nvPr>
        </p:nvSpPr>
        <p:spPr/>
        <p:txBody>
          <a:bodyPr>
            <a:normAutofit fontScale="92500" lnSpcReduction="20000"/>
          </a:bodyPr>
          <a:lstStyle/>
          <a:p>
            <a:r>
              <a:rPr lang="en-US" sz="1800" dirty="0" smtClean="0"/>
              <a:t>In PowerPoint 2010 you have a list of sounds that you can insert into your presentation.  If you have applied a </a:t>
            </a:r>
            <a:r>
              <a:rPr lang="en-US" sz="1800" b="1" dirty="0" smtClean="0"/>
              <a:t>Slide Transition Effect</a:t>
            </a:r>
            <a:r>
              <a:rPr lang="en-US" sz="1800" dirty="0" smtClean="0"/>
              <a:t> you can also pick a sound effect to add to the presentation appeal during the transition.</a:t>
            </a:r>
          </a:p>
          <a:p>
            <a:r>
              <a:rPr lang="en-US" sz="1800" dirty="0" smtClean="0"/>
              <a:t>Let’s look at how to insert sound into a slide transition.</a:t>
            </a:r>
          </a:p>
          <a:p>
            <a:r>
              <a:rPr lang="en-US" sz="1800" dirty="0" smtClean="0"/>
              <a:t>For adding sound with slide transitions, 1) open presentation slide and 2)navigate to Transitions tab, under Timing Group,3) from Sound options, select a desired sound. 4) Run the slideshow to check on the slide transitions with the new sound effect.</a:t>
            </a:r>
            <a:endParaRPr lang="en-US" sz="1800" dirty="0"/>
          </a:p>
        </p:txBody>
      </p:sp>
      <p:pic>
        <p:nvPicPr>
          <p:cNvPr id="5" name="Content Placeholder 4" descr="Screen Clipping"/>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533400" y="914400"/>
            <a:ext cx="4800600" cy="685115"/>
          </a:xfrm>
        </p:spPr>
      </p:pic>
      <p:pic>
        <p:nvPicPr>
          <p:cNvPr id="6" name="Picture 5"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1007" y="1942971"/>
            <a:ext cx="1676545" cy="990686"/>
          </a:xfrm>
          <a:prstGeom prst="rect">
            <a:avLst/>
          </a:prstGeom>
        </p:spPr>
      </p:pic>
      <p:pic>
        <p:nvPicPr>
          <p:cNvPr id="7" name="Picture 6"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1735" y="3397685"/>
            <a:ext cx="2118544" cy="2834886"/>
          </a:xfrm>
          <a:prstGeom prst="rect">
            <a:avLst/>
          </a:prstGeom>
        </p:spPr>
      </p:pic>
      <p:cxnSp>
        <p:nvCxnSpPr>
          <p:cNvPr id="8" name="Straight Arrow Connector 7"/>
          <p:cNvCxnSpPr/>
          <p:nvPr/>
        </p:nvCxnSpPr>
        <p:spPr>
          <a:xfrm flipH="1" flipV="1">
            <a:off x="2286000" y="3657600"/>
            <a:ext cx="3505200" cy="11575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flipV="1">
            <a:off x="4267200" y="2819400"/>
            <a:ext cx="1524000" cy="1828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157091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Adding Sounds to slides</a:t>
            </a:r>
          </a:p>
        </p:txBody>
      </p:sp>
      <p:sp>
        <p:nvSpPr>
          <p:cNvPr id="3" name="Text Placeholder 2"/>
          <p:cNvSpPr>
            <a:spLocks noGrp="1"/>
          </p:cNvSpPr>
          <p:nvPr>
            <p:ph type="body" sz="half" idx="2"/>
          </p:nvPr>
        </p:nvSpPr>
        <p:spPr>
          <a:xfrm>
            <a:off x="5724217" y="1642258"/>
            <a:ext cx="3008313" cy="4386263"/>
          </a:xfrm>
        </p:spPr>
        <p:txBody>
          <a:bodyPr/>
          <a:lstStyle/>
          <a:p>
            <a:r>
              <a:rPr lang="en-US" dirty="0" smtClean="0"/>
              <a:t>Now we will look at how to add narration to PowerPoint presentations.  It actually is easier than you think.  You can record your voice to narrate your slide show and then link to or embed the sound file to your presentation.</a:t>
            </a:r>
          </a:p>
          <a:p>
            <a:pPr marL="342900" indent="-342900">
              <a:buAutoNum type="arabicParenR"/>
            </a:pPr>
            <a:r>
              <a:rPr lang="en-US" dirty="0" smtClean="0"/>
              <a:t>Select the slide you want to begin your narration from the thumbnails on the left side of the workspace in normal view.  </a:t>
            </a:r>
            <a:endParaRPr lang="en-US" dirty="0" smtClean="0"/>
          </a:p>
          <a:p>
            <a:pPr marL="342900" indent="-342900">
              <a:buAutoNum type="arabicParenR"/>
            </a:pPr>
            <a:r>
              <a:rPr lang="en-US" dirty="0" smtClean="0"/>
              <a:t>2</a:t>
            </a:r>
            <a:r>
              <a:rPr lang="en-US" dirty="0" smtClean="0"/>
              <a:t>) Click the slide show tab in the top banner navigation.  3) In the setup group click the record slide show button to record narration </a:t>
            </a:r>
          </a:p>
          <a:p>
            <a:pPr marL="342900" indent="-342900">
              <a:buAutoNum type="arabicParenR"/>
            </a:pPr>
            <a:r>
              <a:rPr lang="en-US" dirty="0" smtClean="0"/>
              <a:t>In the new navigation pane click  start recording .  Begin recording your navigation</a:t>
            </a:r>
          </a:p>
          <a:p>
            <a:pPr marL="342900" indent="-342900">
              <a:buAutoNum type="arabicParenR"/>
            </a:pPr>
            <a:r>
              <a:rPr lang="en-US" dirty="0" smtClean="0"/>
              <a:t>Click in the slide to move to the next slide.</a:t>
            </a:r>
            <a:endParaRPr lang="en-US" dirty="0"/>
          </a:p>
        </p:txBody>
      </p:sp>
      <p:pic>
        <p:nvPicPr>
          <p:cNvPr id="6" name="Content Placeholder 5" descr="Screen Clipping"/>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448260" y="210378"/>
            <a:ext cx="2286000" cy="2017643"/>
          </a:xfrm>
        </p:spPr>
      </p:pic>
      <p:pic>
        <p:nvPicPr>
          <p:cNvPr id="7" name="Picture 6"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9000" y="990600"/>
            <a:ext cx="1478408" cy="1348857"/>
          </a:xfrm>
          <a:prstGeom prst="rect">
            <a:avLst/>
          </a:prstGeom>
        </p:spPr>
      </p:pic>
      <p:pic>
        <p:nvPicPr>
          <p:cNvPr id="8" name="Picture 7"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839" y="2549165"/>
            <a:ext cx="3955031" cy="845270"/>
          </a:xfrm>
          <a:prstGeom prst="rect">
            <a:avLst/>
          </a:prstGeom>
        </p:spPr>
      </p:pic>
      <p:pic>
        <p:nvPicPr>
          <p:cNvPr id="9" name="Picture 8" descr="Screen Clippi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88669" y="4458705"/>
            <a:ext cx="243861" cy="213379"/>
          </a:xfrm>
          <a:prstGeom prst="rect">
            <a:avLst/>
          </a:prstGeom>
        </p:spPr>
      </p:pic>
      <p:pic>
        <p:nvPicPr>
          <p:cNvPr id="4" name="Picture 3" descr="Screen Clippi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6937" y="3638436"/>
            <a:ext cx="1646664" cy="1609346"/>
          </a:xfrm>
          <a:prstGeom prst="rect">
            <a:avLst/>
          </a:prstGeom>
        </p:spPr>
      </p:pic>
      <p:pic>
        <p:nvPicPr>
          <p:cNvPr id="5" name="Picture 4" descr="Screen Clippi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30844" y="3971260"/>
            <a:ext cx="2133600" cy="1188268"/>
          </a:xfrm>
          <a:prstGeom prst="rect">
            <a:avLst/>
          </a:prstGeom>
        </p:spPr>
      </p:pic>
      <p:cxnSp>
        <p:nvCxnSpPr>
          <p:cNvPr id="11" name="Straight Arrow Connector 10"/>
          <p:cNvCxnSpPr/>
          <p:nvPr/>
        </p:nvCxnSpPr>
        <p:spPr>
          <a:xfrm flipH="1" flipV="1">
            <a:off x="2133601" y="1524000"/>
            <a:ext cx="3657599" cy="1524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4343400" y="1219200"/>
            <a:ext cx="1447800" cy="27520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flipV="1">
            <a:off x="3276600" y="2743200"/>
            <a:ext cx="2362200" cy="12280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1219200" y="4114800"/>
            <a:ext cx="45720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3962400" y="4953000"/>
            <a:ext cx="18288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5737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Adding Sounds to slides</a:t>
            </a:r>
          </a:p>
        </p:txBody>
      </p:sp>
      <p:sp>
        <p:nvSpPr>
          <p:cNvPr id="3" name="Text Placeholder 2"/>
          <p:cNvSpPr>
            <a:spLocks noGrp="1"/>
          </p:cNvSpPr>
          <p:nvPr>
            <p:ph type="body" sz="half" idx="2"/>
          </p:nvPr>
        </p:nvSpPr>
        <p:spPr>
          <a:xfrm>
            <a:off x="5713580" y="1623938"/>
            <a:ext cx="3008313" cy="4386263"/>
          </a:xfrm>
        </p:spPr>
        <p:txBody>
          <a:bodyPr>
            <a:normAutofit fontScale="92500" lnSpcReduction="10000"/>
          </a:bodyPr>
          <a:lstStyle/>
          <a:p>
            <a:r>
              <a:rPr lang="en-US" dirty="0" smtClean="0"/>
              <a:t>Now we will look at how to add </a:t>
            </a:r>
            <a:r>
              <a:rPr lang="en-US" b="1" dirty="0" smtClean="0"/>
              <a:t>Music</a:t>
            </a:r>
            <a:r>
              <a:rPr lang="en-US" dirty="0" smtClean="0"/>
              <a:t> to your power point presentation.      </a:t>
            </a:r>
          </a:p>
          <a:p>
            <a:r>
              <a:rPr lang="en-US" dirty="0" smtClean="0"/>
              <a:t>1)    Click on the insert tab to locate</a:t>
            </a:r>
          </a:p>
          <a:p>
            <a:r>
              <a:rPr lang="en-US" dirty="0" smtClean="0"/>
              <a:t>        the audio button on right side of </a:t>
            </a:r>
          </a:p>
          <a:p>
            <a:r>
              <a:rPr lang="en-US" dirty="0" smtClean="0"/>
              <a:t>        the top menu banner.</a:t>
            </a:r>
          </a:p>
          <a:p>
            <a:pPr marL="342900" indent="-342900">
              <a:buAutoNum type="arabicParenR" startAt="2"/>
            </a:pPr>
            <a:r>
              <a:rPr lang="en-US" dirty="0" smtClean="0"/>
              <a:t>Choose the type of audio file you want or record your own.  In this example we are using Audio from file.</a:t>
            </a:r>
          </a:p>
          <a:p>
            <a:pPr marL="342900" indent="-342900">
              <a:buAutoNum type="arabicParenR" startAt="2"/>
            </a:pPr>
            <a:r>
              <a:rPr lang="en-US" dirty="0" smtClean="0"/>
              <a:t>Browse your music library and choose your music file.  You can then choose to Insert (embeds in the </a:t>
            </a:r>
            <a:r>
              <a:rPr lang="en-US" dirty="0" err="1" smtClean="0"/>
              <a:t>ppt</a:t>
            </a:r>
            <a:r>
              <a:rPr lang="en-US" dirty="0" smtClean="0"/>
              <a:t> file), Link to File.</a:t>
            </a:r>
          </a:p>
          <a:p>
            <a:pPr marL="342900" indent="-342900">
              <a:buAutoNum type="arabicParenR" startAt="2"/>
            </a:pPr>
            <a:r>
              <a:rPr lang="en-US" dirty="0" smtClean="0"/>
              <a:t>An icon will appear indicating your music is ready to play.</a:t>
            </a:r>
          </a:p>
          <a:p>
            <a:pPr marL="342900" indent="-342900">
              <a:buAutoNum type="arabicParenR" startAt="2"/>
            </a:pPr>
            <a:r>
              <a:rPr lang="en-US" dirty="0" smtClean="0"/>
              <a:t>In Audio tools click the playback tab.</a:t>
            </a:r>
          </a:p>
          <a:p>
            <a:pPr marL="342900" indent="-342900">
              <a:buAutoNum type="arabicParenR" startAt="2"/>
            </a:pPr>
            <a:r>
              <a:rPr lang="en-US" dirty="0" smtClean="0"/>
              <a:t>You can then choose to play on a single slide or across all slides</a:t>
            </a:r>
          </a:p>
          <a:p>
            <a:pPr marL="342900" indent="-342900">
              <a:buAutoNum type="arabicParenR" startAt="2"/>
            </a:pPr>
            <a:r>
              <a:rPr lang="en-US" dirty="0" smtClean="0"/>
              <a:t>If you want to play across all slide you need to start your music on the first slide.</a:t>
            </a:r>
            <a:endParaRPr lang="en-US" dirty="0"/>
          </a:p>
        </p:txBody>
      </p:sp>
      <p:pic>
        <p:nvPicPr>
          <p:cNvPr id="11" name="Content Placeholder 10" descr="Screen Clipping"/>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656334" y="515971"/>
            <a:ext cx="1858431" cy="1405986"/>
          </a:xfrm>
        </p:spPr>
      </p:pic>
      <p:pic>
        <p:nvPicPr>
          <p:cNvPr id="12" name="Picture 11"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0073" y="762000"/>
            <a:ext cx="2168032" cy="1066328"/>
          </a:xfrm>
          <a:prstGeom prst="rect">
            <a:avLst/>
          </a:prstGeom>
        </p:spPr>
      </p:pic>
      <p:pic>
        <p:nvPicPr>
          <p:cNvPr id="13" name="Picture 12"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 y="2286000"/>
            <a:ext cx="1905165" cy="1844200"/>
          </a:xfrm>
          <a:prstGeom prst="rect">
            <a:avLst/>
          </a:prstGeom>
        </p:spPr>
      </p:pic>
      <p:pic>
        <p:nvPicPr>
          <p:cNvPr id="14" name="Picture 13" descr="Screen Clippi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40400" y="2317553"/>
            <a:ext cx="2667379" cy="1825049"/>
          </a:xfrm>
          <a:prstGeom prst="rect">
            <a:avLst/>
          </a:prstGeom>
        </p:spPr>
      </p:pic>
      <p:pic>
        <p:nvPicPr>
          <p:cNvPr id="15" name="Picture 14" descr="Screen Clippi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64001" y="4513583"/>
            <a:ext cx="1676399" cy="650033"/>
          </a:xfrm>
          <a:prstGeom prst="rect">
            <a:avLst/>
          </a:prstGeom>
        </p:spPr>
      </p:pic>
      <p:pic>
        <p:nvPicPr>
          <p:cNvPr id="16" name="Picture 15" descr="Screen Clippi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66300" y="4458705"/>
            <a:ext cx="1615580" cy="704911"/>
          </a:xfrm>
          <a:prstGeom prst="rect">
            <a:avLst/>
          </a:prstGeom>
        </p:spPr>
      </p:pic>
      <p:pic>
        <p:nvPicPr>
          <p:cNvPr id="17" name="Picture 16" descr="Screen Clippi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9600" y="5257800"/>
            <a:ext cx="3790594" cy="820319"/>
          </a:xfrm>
          <a:prstGeom prst="rect">
            <a:avLst/>
          </a:prstGeom>
        </p:spPr>
      </p:pic>
      <p:cxnSp>
        <p:nvCxnSpPr>
          <p:cNvPr id="19" name="Straight Arrow Connector 18"/>
          <p:cNvCxnSpPr/>
          <p:nvPr/>
        </p:nvCxnSpPr>
        <p:spPr>
          <a:xfrm flipH="1" flipV="1">
            <a:off x="1447800" y="762000"/>
            <a:ext cx="4343400" cy="1447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4495800" y="1295164"/>
            <a:ext cx="1295400" cy="144803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1902200" y="3352800"/>
            <a:ext cx="38890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5029200" y="3962400"/>
            <a:ext cx="7620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2362200" y="4648200"/>
            <a:ext cx="34290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flipV="1">
            <a:off x="4076700" y="4724400"/>
            <a:ext cx="17145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3619500" y="5334000"/>
            <a:ext cx="21717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3521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Links for more advanced topics in adding sound and music to your PowerPoint presentations</a:t>
            </a:r>
          </a:p>
          <a:p>
            <a:r>
              <a:rPr lang="en-US" sz="1600" dirty="0" smtClean="0"/>
              <a:t>Add and play sounds in a presentation Office tutorial </a:t>
            </a:r>
            <a:r>
              <a:rPr lang="en-US" sz="1600" dirty="0" smtClean="0">
                <a:hlinkClick r:id="rId2"/>
              </a:rPr>
              <a:t>Click here</a:t>
            </a:r>
            <a:endParaRPr lang="en-US" sz="1600" dirty="0" smtClean="0"/>
          </a:p>
          <a:p>
            <a:r>
              <a:rPr lang="en-US" sz="1600" dirty="0" smtClean="0"/>
              <a:t>PowerPoint  tutorials on working with sound </a:t>
            </a:r>
            <a:r>
              <a:rPr lang="en-US" sz="1600" dirty="0" smtClean="0">
                <a:hlinkClick r:id="rId3"/>
              </a:rPr>
              <a:t>Click here</a:t>
            </a:r>
            <a:endParaRPr lang="en-US" sz="1600" dirty="0" smtClean="0"/>
          </a:p>
          <a:p>
            <a:endParaRPr lang="en-US" sz="1600" dirty="0"/>
          </a:p>
        </p:txBody>
      </p:sp>
    </p:spTree>
    <p:extLst>
      <p:ext uri="{BB962C8B-B14F-4D97-AF65-F5344CB8AC3E}">
        <p14:creationId xmlns:p14="http://schemas.microsoft.com/office/powerpoint/2010/main" val="209627805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TC101859868[[fn=Thermal]]</Template>
  <TotalTime>1047</TotalTime>
  <Words>431</Words>
  <Application>Microsoft Office PowerPoint</Application>
  <PresentationFormat>On-screen Show (4:3)</PresentationFormat>
  <Paragraphs>26</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Thermal</vt:lpstr>
      <vt:lpstr>How to Add Sound/Music to a PowerPoint Presentation</vt:lpstr>
      <vt:lpstr>Adding Sounds to slides</vt:lpstr>
      <vt:lpstr>Adding Sounds to slides</vt:lpstr>
      <vt:lpstr>Adding Sounds to slides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Kevin</dc:creator>
  <cp:lastModifiedBy>Kevin</cp:lastModifiedBy>
  <cp:revision>19</cp:revision>
  <dcterms:created xsi:type="dcterms:W3CDTF">2011-07-13T03:36:48Z</dcterms:created>
  <dcterms:modified xsi:type="dcterms:W3CDTF">2011-07-13T21:21:51Z</dcterms:modified>
</cp:coreProperties>
</file>